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5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6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0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45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7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55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3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2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5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DB37E-6C84-E543-A3B0-D6D9F7673E1A}" type="datetimeFigureOut">
              <a:rPr lang="en-US" smtClean="0"/>
              <a:t>3/31/12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357F-7354-CA49-8FBE-FDACD5650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0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Heat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Conduction -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Convection -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Radiation -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3348341"/>
            <a:ext cx="1482549" cy="1075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4800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771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transfer through objects touching</a:t>
            </a:r>
          </a:p>
          <a:p>
            <a:r>
              <a:rPr lang="en-US" dirty="0" smtClean="0"/>
              <a:t>From warmer matter to cooler matter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748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Convection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moving through a gas or liquid</a:t>
            </a:r>
          </a:p>
          <a:p>
            <a:r>
              <a:rPr lang="en-US" dirty="0" smtClean="0"/>
              <a:t>From warmer matter to cooler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1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Radiation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traveling through empty space</a:t>
            </a:r>
          </a:p>
          <a:p>
            <a:r>
              <a:rPr lang="en-US" dirty="0" smtClean="0"/>
              <a:t>From warmer matter to cooler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43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ways heat travel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Conduction</a:t>
            </a:r>
            <a:r>
              <a:rPr lang="en-US" dirty="0" smtClean="0"/>
              <a:t> – the movement of heat </a:t>
            </a:r>
          </a:p>
          <a:p>
            <a:pPr marL="0" indent="0">
              <a:buNone/>
            </a:pPr>
            <a:r>
              <a:rPr lang="en-US" dirty="0" smtClean="0"/>
              <a:t>                                 through touch.</a:t>
            </a:r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Convection</a:t>
            </a:r>
            <a:r>
              <a:rPr lang="en-US" dirty="0" smtClean="0"/>
              <a:t> – the movement of heat </a:t>
            </a:r>
          </a:p>
          <a:p>
            <a:pPr marL="0" indent="0">
              <a:buNone/>
            </a:pPr>
            <a:r>
              <a:rPr lang="en-US" dirty="0" smtClean="0"/>
              <a:t>                                 by moving gases or liquids.</a:t>
            </a:r>
          </a:p>
          <a:p>
            <a:r>
              <a:rPr lang="en-US" dirty="0" smtClean="0"/>
              <a:t>3. </a:t>
            </a:r>
            <a:r>
              <a:rPr lang="en-US" dirty="0" smtClean="0">
                <a:solidFill>
                  <a:srgbClr val="FF0000"/>
                </a:solidFill>
              </a:rPr>
              <a:t>Radiation</a:t>
            </a:r>
            <a:r>
              <a:rPr lang="en-US" dirty="0" smtClean="0"/>
              <a:t> – the movement of heat through</a:t>
            </a:r>
          </a:p>
          <a:p>
            <a:pPr marL="0" indent="0">
              <a:buNone/>
            </a:pPr>
            <a:r>
              <a:rPr lang="en-US" dirty="0" smtClean="0"/>
              <a:t>                              empty space.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2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heat is transferred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Construct a foldable showing your understanding of how heat is transferred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39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107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Types of Heat Transfer</vt:lpstr>
      <vt:lpstr>Conduction</vt:lpstr>
      <vt:lpstr>Convection</vt:lpstr>
      <vt:lpstr>Radiation</vt:lpstr>
      <vt:lpstr>3 ways heat travel </vt:lpstr>
      <vt:lpstr>How heat is transferred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Heat Transfer</dc:title>
  <dc:creator>Student</dc:creator>
  <cp:lastModifiedBy>Student</cp:lastModifiedBy>
  <cp:revision>9</cp:revision>
  <dcterms:created xsi:type="dcterms:W3CDTF">2012-03-31T14:28:34Z</dcterms:created>
  <dcterms:modified xsi:type="dcterms:W3CDTF">2012-03-31T16:04:08Z</dcterms:modified>
</cp:coreProperties>
</file>